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umbh Sans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6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3d1b56a9a_11_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5" name="Google Shape;185;g293d1b56a9a_1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3d1b56a9a_6_7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2" name="Google Shape;192;g293d1b56a9a_6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3d000f2f1_0_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9" name="Google Shape;199;g293d000f2f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3d000f2f1_0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7" name="Google Shape;207;g293d000f2f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3d000f2f1_0_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5" name="Google Shape;215;g293d000f2f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3d000f2f1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3" name="Google Shape;223;g293d000f2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3d000f2f1_0_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1" name="Google Shape;231;g293d000f2f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1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7" descr="Brand_ppt_template_p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145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>
            <a:spLocks noGrp="1"/>
          </p:cNvSpPr>
          <p:nvPr>
            <p:ph type="ctrTitle"/>
          </p:nvPr>
        </p:nvSpPr>
        <p:spPr>
          <a:xfrm>
            <a:off x="685800" y="87851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Calibri"/>
              <a:buNone/>
            </a:pPr>
            <a:r>
              <a:rPr lang="en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Wisconsin Union 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Calibri"/>
              <a:buNone/>
            </a:pPr>
            <a:r>
              <a:rPr lang="en" b="1">
                <a:latin typeface="Avenir"/>
                <a:ea typeface="Avenir"/>
                <a:cs typeface="Avenir"/>
                <a:sym typeface="Avenir"/>
              </a:rPr>
              <a:t>FY25 Segregated Fee Budget</a:t>
            </a: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Calibri"/>
              <a:buNone/>
            </a:pPr>
            <a:endParaRPr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294775" y="3024838"/>
            <a:ext cx="64008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</a:rPr>
              <a:t>October 26th, 2023</a:t>
            </a:r>
            <a:endParaRPr sz="22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>
            <a:spLocks noGrp="1"/>
          </p:cNvSpPr>
          <p:nvPr>
            <p:ph type="title"/>
          </p:nvPr>
        </p:nvSpPr>
        <p:spPr>
          <a:xfrm>
            <a:off x="618625" y="134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b="1">
                <a:solidFill>
                  <a:srgbClr val="186B2F"/>
                </a:solidFill>
                <a:latin typeface="Avenir"/>
                <a:ea typeface="Avenir"/>
                <a:cs typeface="Avenir"/>
                <a:sym typeface="Avenir"/>
              </a:rPr>
              <a:t>Overview of Budget</a:t>
            </a:r>
            <a:endParaRPr b="1">
              <a:solidFill>
                <a:srgbClr val="186B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38"/>
          <p:cNvSpPr/>
          <p:nvPr/>
        </p:nvSpPr>
        <p:spPr>
          <a:xfrm>
            <a:off x="10496" y="4841405"/>
            <a:ext cx="9144000" cy="302100"/>
          </a:xfrm>
          <a:prstGeom prst="rect">
            <a:avLst/>
          </a:prstGeom>
          <a:solidFill>
            <a:srgbClr val="186B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285325" y="1162600"/>
            <a:ext cx="88962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Summary 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●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2.35% increase in Operating Budget Portion of Segregated Fees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○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FY24 $15,079,660 → FY25 $15,433,337, increase of $353,677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○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FY24 $165.36 → FY25 $169.24 on a per student basis assuming constant enrollment 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●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Equal Decrease in Debt Service Portion of Segregated Fees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○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FY24 $8,529,470 → FY25 $8,175,793, decrease of $353,677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○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FY24 $85.68 → FY25 $81.80 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Kumbh Sans"/>
              <a:buChar char="●"/>
            </a:pPr>
            <a:r>
              <a:rPr lang="en" sz="1700">
                <a:latin typeface="Kumbh Sans"/>
                <a:ea typeface="Kumbh Sans"/>
                <a:cs typeface="Kumbh Sans"/>
                <a:sym typeface="Kumbh Sans"/>
              </a:rPr>
              <a:t>Total Segregated Fee: $251.04 = 169.24 + 81.80</a:t>
            </a:r>
            <a:endParaRPr sz="1700">
              <a:latin typeface="Kumbh Sans"/>
              <a:ea typeface="Kumbh Sans"/>
              <a:cs typeface="Kumbh Sans"/>
              <a:sym typeface="Kumbh Sans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692125" y="134725"/>
            <a:ext cx="7587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b="1">
                <a:solidFill>
                  <a:srgbClr val="186B2F"/>
                </a:solidFill>
                <a:latin typeface="Avenir"/>
                <a:ea typeface="Avenir"/>
                <a:cs typeface="Avenir"/>
                <a:sym typeface="Avenir"/>
              </a:rPr>
              <a:t>High Level Budget Overview</a:t>
            </a:r>
            <a:endParaRPr sz="3600" b="1">
              <a:solidFill>
                <a:srgbClr val="186B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2" name="Google Shape;202;p39"/>
          <p:cNvSpPr/>
          <p:nvPr/>
        </p:nvSpPr>
        <p:spPr>
          <a:xfrm>
            <a:off x="10496" y="4841405"/>
            <a:ext cx="9144000" cy="302100"/>
          </a:xfrm>
          <a:prstGeom prst="rect">
            <a:avLst/>
          </a:prstGeom>
          <a:solidFill>
            <a:srgbClr val="186B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285325" y="1363825"/>
            <a:ext cx="88962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04" name="Google Shape;2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47" y="841401"/>
            <a:ext cx="8385551" cy="380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692125" y="134725"/>
            <a:ext cx="7587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b="1">
                <a:solidFill>
                  <a:srgbClr val="186B2F"/>
                </a:solidFill>
                <a:latin typeface="Avenir"/>
                <a:ea typeface="Avenir"/>
                <a:cs typeface="Avenir"/>
                <a:sym typeface="Avenir"/>
              </a:rPr>
              <a:t>High Level Budget Overview</a:t>
            </a:r>
            <a:endParaRPr sz="3600" b="1">
              <a:solidFill>
                <a:srgbClr val="186B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p40"/>
          <p:cNvSpPr/>
          <p:nvPr/>
        </p:nvSpPr>
        <p:spPr>
          <a:xfrm>
            <a:off x="10496" y="4841405"/>
            <a:ext cx="9144000" cy="302100"/>
          </a:xfrm>
          <a:prstGeom prst="rect">
            <a:avLst/>
          </a:prstGeom>
          <a:solidFill>
            <a:srgbClr val="186B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285325" y="1363825"/>
            <a:ext cx="88962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12" name="Google Shape;2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711" y="870550"/>
            <a:ext cx="8341437" cy="374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>
            <a:spLocks noGrp="1"/>
          </p:cNvSpPr>
          <p:nvPr>
            <p:ph type="title"/>
          </p:nvPr>
        </p:nvSpPr>
        <p:spPr>
          <a:xfrm>
            <a:off x="692125" y="134725"/>
            <a:ext cx="7587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b="1">
                <a:solidFill>
                  <a:srgbClr val="186B2F"/>
                </a:solidFill>
                <a:latin typeface="Avenir"/>
                <a:ea typeface="Avenir"/>
                <a:cs typeface="Avenir"/>
                <a:sym typeface="Avenir"/>
              </a:rPr>
              <a:t>High Level Budget Overview</a:t>
            </a:r>
            <a:endParaRPr sz="3600" b="1">
              <a:solidFill>
                <a:srgbClr val="186B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10496" y="4841405"/>
            <a:ext cx="9144000" cy="302100"/>
          </a:xfrm>
          <a:prstGeom prst="rect">
            <a:avLst/>
          </a:prstGeom>
          <a:solidFill>
            <a:srgbClr val="186B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285325" y="1363825"/>
            <a:ext cx="88962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488" y="913838"/>
            <a:ext cx="8451876" cy="366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"/>
          <p:cNvSpPr txBox="1">
            <a:spLocks noGrp="1"/>
          </p:cNvSpPr>
          <p:nvPr>
            <p:ph type="title"/>
          </p:nvPr>
        </p:nvSpPr>
        <p:spPr>
          <a:xfrm>
            <a:off x="692125" y="134725"/>
            <a:ext cx="7587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b="1">
                <a:solidFill>
                  <a:srgbClr val="186B2F"/>
                </a:solidFill>
                <a:latin typeface="Avenir"/>
                <a:ea typeface="Avenir"/>
                <a:cs typeface="Avenir"/>
                <a:sym typeface="Avenir"/>
              </a:rPr>
              <a:t>Breakout of Operating Budget</a:t>
            </a:r>
            <a:endParaRPr sz="3600" b="1">
              <a:solidFill>
                <a:srgbClr val="186B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6" name="Google Shape;226;p42"/>
          <p:cNvSpPr/>
          <p:nvPr/>
        </p:nvSpPr>
        <p:spPr>
          <a:xfrm>
            <a:off x="10496" y="4841405"/>
            <a:ext cx="9144000" cy="302100"/>
          </a:xfrm>
          <a:prstGeom prst="rect">
            <a:avLst/>
          </a:prstGeom>
          <a:solidFill>
            <a:srgbClr val="186B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285325" y="1363825"/>
            <a:ext cx="88962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28" name="Google Shape;22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750" y="768575"/>
            <a:ext cx="6951757" cy="395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>
            <a:spLocks noGrp="1"/>
          </p:cNvSpPr>
          <p:nvPr>
            <p:ph type="title"/>
          </p:nvPr>
        </p:nvSpPr>
        <p:spPr>
          <a:xfrm>
            <a:off x="692125" y="134725"/>
            <a:ext cx="75870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3600" b="1">
                <a:solidFill>
                  <a:srgbClr val="186B2F"/>
                </a:solidFill>
                <a:latin typeface="Avenir"/>
                <a:ea typeface="Avenir"/>
                <a:cs typeface="Avenir"/>
                <a:sym typeface="Avenir"/>
              </a:rPr>
              <a:t>What Seg Fees Will Cover</a:t>
            </a:r>
            <a:endParaRPr sz="3600" b="1">
              <a:solidFill>
                <a:srgbClr val="186B2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43"/>
          <p:cNvSpPr/>
          <p:nvPr/>
        </p:nvSpPr>
        <p:spPr>
          <a:xfrm>
            <a:off x="10496" y="4841405"/>
            <a:ext cx="9144000" cy="302100"/>
          </a:xfrm>
          <a:prstGeom prst="rect">
            <a:avLst/>
          </a:prstGeom>
          <a:solidFill>
            <a:srgbClr val="186B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3"/>
          <p:cNvSpPr txBox="1"/>
          <p:nvPr/>
        </p:nvSpPr>
        <p:spPr>
          <a:xfrm>
            <a:off x="285325" y="1363825"/>
            <a:ext cx="88962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Kumbh Sans"/>
              <a:ea typeface="Kumbh Sans"/>
              <a:cs typeface="Kumbh Sans"/>
              <a:sym typeface="Kumbh Sans"/>
            </a:endParaRPr>
          </a:p>
        </p:txBody>
      </p:sp>
      <p:pic>
        <p:nvPicPr>
          <p:cNvPr id="236" name="Google Shape;2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50" y="714200"/>
            <a:ext cx="8712150" cy="37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</vt:lpstr>
      <vt:lpstr>Kumbh Sans</vt:lpstr>
      <vt:lpstr>Avenir</vt:lpstr>
      <vt:lpstr>Calibri</vt:lpstr>
      <vt:lpstr>Arial</vt:lpstr>
      <vt:lpstr>Simple Light</vt:lpstr>
      <vt:lpstr>Office Theme</vt:lpstr>
      <vt:lpstr>Material</vt:lpstr>
      <vt:lpstr>Wisconsin Union  FY25 Segregated Fee Budget </vt:lpstr>
      <vt:lpstr>Overview of Budget</vt:lpstr>
      <vt:lpstr>High Level Budget Overview</vt:lpstr>
      <vt:lpstr>High Level Budget Overview</vt:lpstr>
      <vt:lpstr>High Level Budget Overview</vt:lpstr>
      <vt:lpstr>Breakout of Operating Budget</vt:lpstr>
      <vt:lpstr>What Seg Fees Will Cover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Union  FY25 Segregated Fee Budget </dc:title>
  <dc:creator>DANIELLE M BRZEZINSKI</dc:creator>
  <cp:lastModifiedBy>DANIELLE M BRZEZINSKI</cp:lastModifiedBy>
  <cp:revision>1</cp:revision>
  <cp:lastPrinted>2023-10-26T18:34:45Z</cp:lastPrinted>
  <dcterms:modified xsi:type="dcterms:W3CDTF">2023-10-26T18:36:36Z</dcterms:modified>
</cp:coreProperties>
</file>